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9365-3ED6-49ED-88C6-F54C12C90F0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4F0-29CD-49B5-B865-6DA5F3E58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89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9365-3ED6-49ED-88C6-F54C12C90F0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4F0-29CD-49B5-B865-6DA5F3E58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38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9365-3ED6-49ED-88C6-F54C12C90F0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4F0-29CD-49B5-B865-6DA5F3E58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15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9365-3ED6-49ED-88C6-F54C12C90F0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4F0-29CD-49B5-B865-6DA5F3E58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20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9365-3ED6-49ED-88C6-F54C12C90F0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4F0-29CD-49B5-B865-6DA5F3E58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84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9365-3ED6-49ED-88C6-F54C12C90F0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4F0-29CD-49B5-B865-6DA5F3E58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45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9365-3ED6-49ED-88C6-F54C12C90F0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4F0-29CD-49B5-B865-6DA5F3E58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88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9365-3ED6-49ED-88C6-F54C12C90F0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4F0-29CD-49B5-B865-6DA5F3E58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5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9365-3ED6-49ED-88C6-F54C12C90F0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4F0-29CD-49B5-B865-6DA5F3E58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7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9365-3ED6-49ED-88C6-F54C12C90F0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4F0-29CD-49B5-B865-6DA5F3E58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06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9365-3ED6-49ED-88C6-F54C12C90F0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4F0-29CD-49B5-B865-6DA5F3E58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51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39365-3ED6-49ED-88C6-F54C12C90F0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44F0-29CD-49B5-B865-6DA5F3E581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44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5429BF25-C45F-4DF7-893C-DE645B3244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C675EB9-0FE4-477B-8707-F93203C8B1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5F604B-447E-4817-8345-63EF24F4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155B8F-831C-48CC-844B-71D3D44CE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4DBA991-A0BC-43BA-B998-40FD921591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E6A002-0B28-4105-A00C-AA191BB8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7F1E2-D78C-49D1-B893-E47FF62CB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D23DD74-ACF9-420A-A4DB-4B1B5182C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23D000-C7F2-4FB7-B3AC-FFFE600F6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276458-31FB-43C6-9837-8E22EDDDF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C38587E-7036-434F-A9F0-1F8B1667B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D1A2D-26E5-4FCF-A68D-E775FB62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E7A02D-AE8D-430B-8705-8A9121882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0959BC8-AD14-4672-B459-22639B05EA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7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4D45B5-4EE7-4578-B625-F2FBC784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19AFA8-8D65-4741-8DAB-9DEC4FC2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B83CCFBC-8E78-4E17-B7D0-1D84276E25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9173FEE-257D-40C9-9E44-AE44DF4EF0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B4073E-BC53-492D-9F2D-1B94EB7B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0DE542-5CCB-48EE-A45A-9A454CA81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2C2C6A8-AB64-443A-ABD3-491007EE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3E8E42-9262-4791-8F0E-D1A5D6BE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90B003-B7BC-4FBC-998E-D53434FE4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EACBE6DE-E86D-43E0-ADC0-78B7890960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FFBD37-2075-4794-8B21-B7D631F8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B616E7-F6F2-4763-AC68-337F19422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BF6C3BD-CEE2-4757-8F32-B39B9BFA5A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02BC3E6-491D-4706-A005-EA933E3AF4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6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2EFAF-B1E7-4AF0-BF32-10DB4B62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926FF9-CEE6-4592-9D78-26396C624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4C58E2E-D7B7-4812-A16E-64E704C23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297ECB-18F1-42B0-BD25-A438504B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BA8838-D3E3-4CB1-957D-362D5BE67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ABDD94E-6CA6-4DB4-BC6E-E057AF2A96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AE7D75-1B16-4D14-A18C-70B62A6C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AF8BA2-BDA4-4710-A464-488ACB0B6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93997A7-1FC2-41C2-83BB-472420F2C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CC77F9C7-7466-4AF9-A282-E5F1691759B8}" vid="{68BF9A2E-C431-4672-9376-05F12B8FB2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</TotalTime>
  <Words>0</Words>
  <Application>Microsoft Office PowerPoint</Application>
  <PresentationFormat>画面に合わせる (4:3)</PresentationFormat>
  <Paragraphs>0</Paragraphs>
  <Slides>12</Slides>
  <Notes>0</Notes>
  <HiddenSlides>0</HiddenSlides>
  <MMClips>15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関和哉_AHJ63</dc:creator>
  <cp:lastModifiedBy>関和哉_AHJ63</cp:lastModifiedBy>
  <cp:revision>4</cp:revision>
  <dcterms:created xsi:type="dcterms:W3CDTF">2024-03-15T08:16:03Z</dcterms:created>
  <dcterms:modified xsi:type="dcterms:W3CDTF">2024-03-15T08:59:30Z</dcterms:modified>
</cp:coreProperties>
</file>